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6ba3601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6ba3601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6ba3601a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6ba3601a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ba3601a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ba3601a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ba3601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ba3601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6ba3601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6ba3601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6ba3601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6ba3601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ba3601a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6ba3601a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ba3601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6ba3601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ba3601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6ba3601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Buckets and Objects</a:t>
            </a:r>
            <a:endParaRPr b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928450" y="1125150"/>
            <a:ext cx="57921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Metadata: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This is information about information that you are storing.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collection of name-value pairs in which we can store information about an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45"/>
          <p:cNvSpPr txBox="1"/>
          <p:nvPr>
            <p:ph type="title"/>
          </p:nvPr>
        </p:nvSpPr>
        <p:spPr>
          <a:xfrm>
            <a:off x="546700" y="354625"/>
            <a:ext cx="46293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Components of an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idx="1" type="body"/>
          </p:nvPr>
        </p:nvSpPr>
        <p:spPr>
          <a:xfrm>
            <a:off x="898325" y="1145250"/>
            <a:ext cx="5882700" cy="3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Subresources: 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 object-specific information.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Objects' subordinates; they have always been associated with another entity, such as an object or a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546700" y="354625"/>
            <a:ext cx="46293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Components of an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idx="1" type="body"/>
          </p:nvPr>
        </p:nvSpPr>
        <p:spPr>
          <a:xfrm>
            <a:off x="938500" y="1195450"/>
            <a:ext cx="5631600" cy="32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Information on access control: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Set permissions and control the access for the objects stored.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Both resource-based access control such as an access control list (ACL) and bucket policies and user-based access control.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47"/>
          <p:cNvSpPr txBox="1"/>
          <p:nvPr>
            <p:ph type="title"/>
          </p:nvPr>
        </p:nvSpPr>
        <p:spPr>
          <a:xfrm>
            <a:off x="546700" y="354625"/>
            <a:ext cx="46293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Components of an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496475" y="314425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17950" y="1252725"/>
            <a:ext cx="4586700" cy="20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hat are buckets and objects?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we can store in S3.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Components of an object.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91125" y="1145225"/>
            <a:ext cx="58998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buckets containers in which users save their data in the form of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also contains the metadata.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Buckets also provide a system that is necessary to control and access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496475" y="314425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Objects and Buckets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47625" y="1280850"/>
            <a:ext cx="6053400" cy="25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Amazon S3 buckets have a unique and different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the Amazon S3 bucket to store our documents, photos, videos and other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limit on storing the number of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496475" y="314425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Objects and Buckets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556750" y="354625"/>
            <a:ext cx="46293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What can we store in S3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87350" y="1105050"/>
            <a:ext cx="6354900" cy="28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bucket can hold an infinite amount of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There is no maximum storage limit.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Big companies like Netflix use S3 to store its data and Google Drive uses S3 to store data of its users.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566800" y="404850"/>
            <a:ext cx="46293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can we store in S3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918425" y="1105025"/>
            <a:ext cx="59730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Up to 5 TB of data can be stored in each object.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object can be stored and retrieved using a key which is assigned to every user.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Download our data from a bucket and grant others access to the same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576850" y="374700"/>
            <a:ext cx="46293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Components of an object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898325" y="1297625"/>
            <a:ext cx="5691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object consists of is a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an object, the key is nothing but simply the object's name.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Helps in uniquely identifying the object in an S3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576850" y="374725"/>
            <a:ext cx="46293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Components of an object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426525"/>
            <a:ext cx="49464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Value: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actually data contained within the file.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Objects can range in size from zero to five terabytes.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546700" y="354625"/>
            <a:ext cx="46293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Components of an object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938500" y="1316025"/>
            <a:ext cx="53301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Version ID: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object is uniquely identified by its version 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we upload an object to the S3 bucket, S3 generates a string.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344A1910-5D10-4D64-8D19-69015E1212EA}"/>
</file>

<file path=customXml/itemProps2.xml><?xml version="1.0" encoding="utf-8"?>
<ds:datastoreItem xmlns:ds="http://schemas.openxmlformats.org/officeDocument/2006/customXml" ds:itemID="{1DF6DDB7-AD99-4B3D-8301-B1BC25F7FA9B}"/>
</file>

<file path=customXml/itemProps3.xml><?xml version="1.0" encoding="utf-8"?>
<ds:datastoreItem xmlns:ds="http://schemas.openxmlformats.org/officeDocument/2006/customXml" ds:itemID="{470B26A2-3614-48D8-B413-21673BCC2BCC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